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6" y="-450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4462272"/>
            <a:ext cx="2304288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69"/>
            <a:ext cx="329184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229600"/>
            <a:ext cx="2304288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901698"/>
            <a:ext cx="466344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2926079"/>
            <a:ext cx="1865376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852161"/>
            <a:ext cx="2304288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8184642"/>
            <a:ext cx="2249424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3608832"/>
            <a:ext cx="2249424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5669283"/>
            <a:ext cx="11252837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661965"/>
            <a:ext cx="1125855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4023360"/>
            <a:ext cx="10149836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5462016"/>
            <a:ext cx="10149836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4023360"/>
            <a:ext cx="1179576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4" y="4433011"/>
            <a:ext cx="11126419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4023360"/>
            <a:ext cx="1014984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4572000"/>
            <a:ext cx="1069848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5464454"/>
            <a:ext cx="1014984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3108960"/>
            <a:ext cx="2304288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4937761"/>
            <a:ext cx="2304288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15255241"/>
            <a:ext cx="768096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15255241"/>
            <a:ext cx="1152144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15274139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311658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8454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217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1314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2993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371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2011-10-03T21:01:44Z</dcterms:modified>
</cp:coreProperties>
</file>